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5" r:id="rId1"/>
  </p:sldMasterIdLst>
  <p:notesMasterIdLst>
    <p:notesMasterId r:id="rId75"/>
  </p:notesMasterIdLst>
  <p:sldIdLst>
    <p:sldId id="535" r:id="rId2"/>
    <p:sldId id="536" r:id="rId3"/>
    <p:sldId id="258" r:id="rId4"/>
    <p:sldId id="537" r:id="rId5"/>
    <p:sldId id="538" r:id="rId6"/>
    <p:sldId id="539" r:id="rId7"/>
    <p:sldId id="540" r:id="rId8"/>
    <p:sldId id="541" r:id="rId9"/>
    <p:sldId id="542" r:id="rId10"/>
    <p:sldId id="543" r:id="rId11"/>
    <p:sldId id="544" r:id="rId12"/>
    <p:sldId id="545" r:id="rId13"/>
    <p:sldId id="546" r:id="rId14"/>
    <p:sldId id="547" r:id="rId15"/>
    <p:sldId id="548" r:id="rId16"/>
    <p:sldId id="549" r:id="rId17"/>
    <p:sldId id="550" r:id="rId18"/>
    <p:sldId id="551" r:id="rId19"/>
    <p:sldId id="552" r:id="rId20"/>
    <p:sldId id="553" r:id="rId21"/>
    <p:sldId id="554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565" r:id="rId33"/>
    <p:sldId id="566" r:id="rId34"/>
    <p:sldId id="567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5" r:id="rId43"/>
    <p:sldId id="576" r:id="rId44"/>
    <p:sldId id="577" r:id="rId45"/>
    <p:sldId id="578" r:id="rId46"/>
    <p:sldId id="579" r:id="rId47"/>
    <p:sldId id="580" r:id="rId48"/>
    <p:sldId id="581" r:id="rId49"/>
    <p:sldId id="582" r:id="rId50"/>
    <p:sldId id="583" r:id="rId51"/>
    <p:sldId id="584" r:id="rId52"/>
    <p:sldId id="585" r:id="rId53"/>
    <p:sldId id="586" r:id="rId54"/>
    <p:sldId id="587" r:id="rId55"/>
    <p:sldId id="588" r:id="rId56"/>
    <p:sldId id="589" r:id="rId57"/>
    <p:sldId id="590" r:id="rId58"/>
    <p:sldId id="370" r:id="rId59"/>
    <p:sldId id="591" r:id="rId60"/>
    <p:sldId id="592" r:id="rId61"/>
    <p:sldId id="593" r:id="rId62"/>
    <p:sldId id="594" r:id="rId63"/>
    <p:sldId id="595" r:id="rId64"/>
    <p:sldId id="596" r:id="rId65"/>
    <p:sldId id="597" r:id="rId66"/>
    <p:sldId id="598" r:id="rId67"/>
    <p:sldId id="599" r:id="rId68"/>
    <p:sldId id="600" r:id="rId69"/>
    <p:sldId id="602" r:id="rId70"/>
    <p:sldId id="604" r:id="rId71"/>
    <p:sldId id="603" r:id="rId72"/>
    <p:sldId id="329" r:id="rId73"/>
    <p:sldId id="330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37" autoAdjust="0"/>
    <p:restoredTop sz="90929"/>
  </p:normalViewPr>
  <p:slideViewPr>
    <p:cSldViewPr>
      <p:cViewPr>
        <p:scale>
          <a:sx n="70" d="100"/>
          <a:sy n="70" d="100"/>
        </p:scale>
        <p:origin x="-129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18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57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58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77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9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31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06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34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64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7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3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3.wav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7BE930-0CC6-4DA7-8BF8-F4873F5A9B20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grpSp>
        <p:nvGrpSpPr>
          <p:cNvPr id="7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8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9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10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11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2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13" name="AutoShape 60">
              <a:hlinkClick r:id="" action="ppaction://noaction" highlightClick="1">
                <a:snd r:embed="rId14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AutoShape 61">
              <a:hlinkClick r:id="" action="ppaction://noaction" highlightClick="1">
                <a:snd r:embed="rId15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utoShape 66">
              <a:hlinkClick r:id="" action="ppaction://noaction" highlightClick="1">
                <a:snd r:embed="rId16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utoShape 68">
              <a:hlinkClick r:id="" action="ppaction://noaction" highlightClick="1">
                <a:snd r:embed="rId17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utoShape 61">
              <a:hlinkClick r:id="" action="ppaction://noaction" highlightClick="1">
                <a:snd r:embed="rId18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20" name="Picture 2">
            <a:hlinkClick r:id="rId19" action="ppaction://hlinksldjump"/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14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4.xml"/><Relationship Id="rId18" Type="http://schemas.openxmlformats.org/officeDocument/2006/relationships/slide" Target="slide65.xml"/><Relationship Id="rId26" Type="http://schemas.openxmlformats.org/officeDocument/2006/relationships/slide" Target="slide28.xml"/><Relationship Id="rId3" Type="http://schemas.openxmlformats.org/officeDocument/2006/relationships/slide" Target="slide30.xml"/><Relationship Id="rId21" Type="http://schemas.openxmlformats.org/officeDocument/2006/relationships/slide" Target="slide36.xml"/><Relationship Id="rId7" Type="http://schemas.openxmlformats.org/officeDocument/2006/relationships/slide" Target="slide12.xml"/><Relationship Id="rId12" Type="http://schemas.openxmlformats.org/officeDocument/2006/relationships/slide" Target="slide63.xml"/><Relationship Id="rId17" Type="http://schemas.openxmlformats.org/officeDocument/2006/relationships/slide" Target="slide54.xml"/><Relationship Id="rId25" Type="http://schemas.openxmlformats.org/officeDocument/2006/relationships/slide" Target="slide18.xml"/><Relationship Id="rId2" Type="http://schemas.openxmlformats.org/officeDocument/2006/relationships/slide" Target="slide10.xml"/><Relationship Id="rId16" Type="http://schemas.openxmlformats.org/officeDocument/2006/relationships/slide" Target="slide44.xml"/><Relationship Id="rId20" Type="http://schemas.openxmlformats.org/officeDocument/2006/relationships/slide" Target="slide26.xml"/><Relationship Id="rId29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1.xml"/><Relationship Id="rId11" Type="http://schemas.openxmlformats.org/officeDocument/2006/relationships/slide" Target="slide52.xml"/><Relationship Id="rId24" Type="http://schemas.openxmlformats.org/officeDocument/2006/relationships/slide" Target="slide67.xml"/><Relationship Id="rId32" Type="http://schemas.openxmlformats.org/officeDocument/2006/relationships/slide" Target="slide20.xml"/><Relationship Id="rId5" Type="http://schemas.openxmlformats.org/officeDocument/2006/relationships/slide" Target="slide50.xml"/><Relationship Id="rId15" Type="http://schemas.openxmlformats.org/officeDocument/2006/relationships/slide" Target="slide34.xml"/><Relationship Id="rId23" Type="http://schemas.openxmlformats.org/officeDocument/2006/relationships/slide" Target="slide56.xml"/><Relationship Id="rId28" Type="http://schemas.openxmlformats.org/officeDocument/2006/relationships/slide" Target="slide48.xml"/><Relationship Id="rId10" Type="http://schemas.openxmlformats.org/officeDocument/2006/relationships/slide" Target="slide42.xml"/><Relationship Id="rId19" Type="http://schemas.openxmlformats.org/officeDocument/2006/relationships/slide" Target="slide16.xml"/><Relationship Id="rId31" Type="http://schemas.openxmlformats.org/officeDocument/2006/relationships/slide" Target="slide71.xml"/><Relationship Id="rId4" Type="http://schemas.openxmlformats.org/officeDocument/2006/relationships/slide" Target="slide40.xml"/><Relationship Id="rId9" Type="http://schemas.openxmlformats.org/officeDocument/2006/relationships/slide" Target="slide32.xml"/><Relationship Id="rId14" Type="http://schemas.openxmlformats.org/officeDocument/2006/relationships/slide" Target="slide24.xml"/><Relationship Id="rId22" Type="http://schemas.openxmlformats.org/officeDocument/2006/relationships/slide" Target="slide46.xml"/><Relationship Id="rId27" Type="http://schemas.openxmlformats.org/officeDocument/2006/relationships/slide" Target="slide38.xml"/><Relationship Id="rId30" Type="http://schemas.openxmlformats.org/officeDocument/2006/relationships/slide" Target="slide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1524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Hyppigste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årsag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smitte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med malaria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5" y="1985665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myggestik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1942773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Et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andet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ord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for ‘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snyltere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’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parasitter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Cytostoma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cellemund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Gametocyt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den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kønnede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form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parasitten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Funktionen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apicoplast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for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parasitten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nedbrydning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hæm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4100" name="Text Box 63"/>
            <p:cNvSpPr txBox="1">
              <a:spLocks noChangeArrowheads="1"/>
            </p:cNvSpPr>
            <p:nvPr/>
          </p:nvSpPr>
          <p:spPr bwMode="auto">
            <a:xfrm>
              <a:off x="7467596" y="6491300"/>
              <a:ext cx="533403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Cheer</a:t>
              </a:r>
            </a:p>
          </p:txBody>
        </p:sp>
        <p:sp>
          <p:nvSpPr>
            <p:cNvPr id="4101" name="Text Box 64"/>
            <p:cNvSpPr txBox="1">
              <a:spLocks noChangeArrowheads="1"/>
            </p:cNvSpPr>
            <p:nvPr/>
          </p:nvSpPr>
          <p:spPr bwMode="auto">
            <a:xfrm>
              <a:off x="8229600" y="6491300"/>
              <a:ext cx="58578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Silence</a:t>
              </a:r>
            </a:p>
          </p:txBody>
        </p:sp>
        <p:sp>
          <p:nvSpPr>
            <p:cNvPr id="4102" name="Text Box 65"/>
            <p:cNvSpPr txBox="1">
              <a:spLocks noChangeArrowheads="1"/>
            </p:cNvSpPr>
            <p:nvPr/>
          </p:nvSpPr>
          <p:spPr bwMode="auto">
            <a:xfrm>
              <a:off x="7062785" y="6491300"/>
              <a:ext cx="457200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Lose</a:t>
              </a:r>
            </a:p>
          </p:txBody>
        </p:sp>
        <p:sp>
          <p:nvSpPr>
            <p:cNvPr id="4103" name="Text Box 67"/>
            <p:cNvSpPr txBox="1">
              <a:spLocks noChangeArrowheads="1"/>
            </p:cNvSpPr>
            <p:nvPr/>
          </p:nvSpPr>
          <p:spPr bwMode="auto">
            <a:xfrm>
              <a:off x="6629400" y="6491300"/>
              <a:ext cx="54927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Timer</a:t>
              </a:r>
            </a:p>
          </p:txBody>
        </p:sp>
        <p:sp>
          <p:nvSpPr>
            <p:cNvPr id="4104" name="Text Box 69"/>
            <p:cNvSpPr txBox="1">
              <a:spLocks noChangeArrowheads="1"/>
            </p:cNvSpPr>
            <p:nvPr/>
          </p:nvSpPr>
          <p:spPr bwMode="auto">
            <a:xfrm>
              <a:off x="7885110" y="6491300"/>
              <a:ext cx="457200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Boo</a:t>
              </a:r>
            </a:p>
          </p:txBody>
        </p:sp>
        <p:sp>
          <p:nvSpPr>
            <p:cNvPr id="9" name="AutoShape 60">
              <a:hlinkClick r:id="" action="ppaction://noaction" highlightClick="1">
                <a:snd r:embed="rId3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" name="AutoShape 61">
              <a:hlinkClick r:id="" action="ppaction://noaction" highlightClick="1">
                <a:snd r:embed="rId4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AutoShape 66">
              <a:hlinkClick r:id="" action="ppaction://noaction" highlightClick="1">
                <a:snd r:embed="rId5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utoShape 68">
              <a:hlinkClick r:id="" action="ppaction://noaction" highlightClick="1">
                <a:snd r:embed="rId6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utoShape 61">
              <a:hlinkClick r:id="" action="ppaction://noaction" highlightClick="1">
                <a:snd r:embed="rId7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11" name="Text Box 65"/>
            <p:cNvSpPr txBox="1">
              <a:spLocks noChangeArrowheads="1"/>
            </p:cNvSpPr>
            <p:nvPr/>
          </p:nvSpPr>
          <p:spPr bwMode="auto">
            <a:xfrm>
              <a:off x="6172200" y="6491288"/>
              <a:ext cx="53340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800" b="1">
                  <a:solidFill>
                    <a:schemeClr val="bg1"/>
                  </a:solidFill>
                  <a:latin typeface="Tahoma" pitchFamily="34" charset="0"/>
                </a:rPr>
                <a:t>Theme</a:t>
              </a:r>
            </a:p>
          </p:txBody>
        </p:sp>
      </p:grp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85384" y="198120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 </a:t>
            </a:r>
            <a:r>
              <a:rPr lang="en-US" altLang="en-US" sz="72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7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72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dagens</a:t>
            </a:r>
            <a:r>
              <a:rPr lang="en-US" altLang="en-US" sz="7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72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kategorier</a:t>
            </a:r>
            <a:endParaRPr lang="en-US" altLang="en-US" sz="7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forsvars-mekanismer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som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parasitten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benytter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5" y="678329"/>
            <a:ext cx="75660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(2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følgende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:) Antigen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mangfoldighed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intracellulær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parasistime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vedhæftning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IRB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endothel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molekylært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røgslør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immunosuppression?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Antal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loci med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-genet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50-60 loci?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Immun-regulerende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signalstoffer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cytokiner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Forkortelsen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PfEMP1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5" y="339776"/>
            <a:ext cx="75660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54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Plasmodium falciparum </a:t>
            </a:r>
            <a:r>
              <a:rPr lang="en-US" altLang="en-US" sz="54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Erythrocyt</a:t>
            </a: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54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membran</a:t>
            </a: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protein 1?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RNase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5" y="1355438"/>
            <a:ext cx="756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ribonuklease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(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nuklease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der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katalyserer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nedbrydning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RNA)?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Malaria </a:t>
            </a: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kroppen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Anæmi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blodmangel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Miltens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vigtigste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funktion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forbindelse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med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malaria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infektion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nedbrydning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inficerede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røde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blodlegemer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Forkortelsen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CSA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Chondroitin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Sulfat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A?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Antallet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årligt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omkomne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børn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graviditets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-malaria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200.000?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Særlig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celletype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som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PfEMP1 binder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på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moderkagen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syncytiotropho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-blaster?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Undvigelses-mekanismer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Andet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ord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for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forebyggelse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profylaske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Vigtigste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fysiske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forebyggelse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malaria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myggenet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(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-balsam)?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tre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nukleobaser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deriveret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fra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pyrimidiner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uracil,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cytosin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thymin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 to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stoffer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Malarone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består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da-DK" sz="6000" dirty="0" err="1">
                <a:solidFill>
                  <a:schemeClr val="bg1"/>
                </a:solidFill>
                <a:latin typeface="Arial Black" panose="020B0A04020102020204" pitchFamily="34" charset="0"/>
              </a:rPr>
              <a:t>atovaquon</a:t>
            </a:r>
            <a:r>
              <a:rPr lang="da-DK" sz="6000" dirty="0">
                <a:solidFill>
                  <a:schemeClr val="bg1"/>
                </a:solidFill>
                <a:latin typeface="Arial Black" panose="020B0A04020102020204" pitchFamily="34" charset="0"/>
              </a:rPr>
              <a:t> og </a:t>
            </a:r>
            <a:r>
              <a:rPr lang="da-DK" sz="6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proguanil</a:t>
            </a:r>
            <a:r>
              <a:rPr lang="da-DK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1447772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Vigtigt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system hos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parasitten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at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optage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hæm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endolysosomale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system?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Malaria hos </a:t>
            </a: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gravide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15974" y="986105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Forskellen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mellem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aktiv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passiv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immunisering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forekomsten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immunreaktion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Målet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med den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nye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vaccine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et antigen mod VAR2CSA?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sz="6000" dirty="0" err="1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r>
              <a:rPr lang="da-DK" sz="6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aculovirus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virus, der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inficerer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ikke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-vertebrae?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 fem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grupper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antistoffer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IgG,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IgE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IgM,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IgD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IgA?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CHANCEN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" name="5-takket stjerne 2"/>
          <p:cNvSpPr/>
          <p:nvPr/>
        </p:nvSpPr>
        <p:spPr>
          <a:xfrm>
            <a:off x="2667000" y="914400"/>
            <a:ext cx="1931987" cy="1600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5-takket stjerne 4"/>
          <p:cNvSpPr/>
          <p:nvPr/>
        </p:nvSpPr>
        <p:spPr>
          <a:xfrm>
            <a:off x="6553200" y="914400"/>
            <a:ext cx="7620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5-takket stjerne 5"/>
          <p:cNvSpPr/>
          <p:nvPr/>
        </p:nvSpPr>
        <p:spPr>
          <a:xfrm>
            <a:off x="4267200" y="4191000"/>
            <a:ext cx="5334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5-takket stjerne 6"/>
          <p:cNvSpPr/>
          <p:nvPr/>
        </p:nvSpPr>
        <p:spPr>
          <a:xfrm>
            <a:off x="815975" y="4191000"/>
            <a:ext cx="2536825" cy="2133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5-takket stjerne 7"/>
          <p:cNvSpPr/>
          <p:nvPr/>
        </p:nvSpPr>
        <p:spPr>
          <a:xfrm>
            <a:off x="6934200" y="4572000"/>
            <a:ext cx="1219200" cy="1219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5-takket stjerne 8"/>
          <p:cNvSpPr/>
          <p:nvPr/>
        </p:nvSpPr>
        <p:spPr>
          <a:xfrm>
            <a:off x="609600" y="304800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ransition spd="slow">
    <p:cover dir="d"/>
    <p:sndAc>
      <p:stSnd>
        <p:snd r:embed="rId2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Nævn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to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de fire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vacciner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Behandling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malaria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815975" y="533400"/>
            <a:ext cx="756602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: 1.Levende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svækkede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vacciner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2.Vacciner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dræbte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mikroorganismer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 </a:t>
            </a:r>
            <a:r>
              <a:rPr lang="en-US" altLang="en-US" sz="4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acciner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oprensede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overfladeproteiner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 </a:t>
            </a:r>
            <a:r>
              <a:rPr lang="en-US" altLang="en-US" sz="4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acciner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antitoksiner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 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Form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raske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vs.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syge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røde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blodlegemer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bikonkave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runde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vs.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seglformede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Mutationen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der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fører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seglcelleanæmi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punktmutation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på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kromosom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11 (6.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aminosyre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Glut =&gt; Val)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828800" y="1219200"/>
            <a:ext cx="54864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Det antal aminosyrer hæmoglobin består af</a:t>
            </a:r>
            <a:endParaRPr lang="da-DK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838199" y="21336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574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aminosyrer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5" y="524443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steder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kroppen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med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størst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risiko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for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symptomer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på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seglcelleanæmi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knoglerne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centralnerve-systemet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milten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Bohr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effekten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Vacciner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fænomenet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at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surt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miljø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fører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afiltning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af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hæmoglobin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 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68907" y="2667000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Sidste spørgsmål!</a:t>
            </a:r>
            <a:endParaRPr lang="da-DK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7584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Årsagen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/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historien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bag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navnet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Malaria 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Hvad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er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dårlig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luft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(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tidligere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troet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årsag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til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smitte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)? 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Seglcelleanæmi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66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malaria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817821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Malaria </a:t>
            </a:r>
            <a:r>
              <a:rPr lang="en-US" altLang="en-US" sz="12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og</a:t>
            </a:r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kroppen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35175" y="817711"/>
            <a:ext cx="1279525" cy="46166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Undvigelses-mekanismer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5" y="817711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Malaria hos </a:t>
            </a: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gravide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0" y="817711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Behandling</a:t>
            </a: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 </a:t>
            </a: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af</a:t>
            </a: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 malaria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5988" y="910044"/>
            <a:ext cx="1166812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Vacciner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91388" y="817711"/>
            <a:ext cx="1166812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Seglcelle</a:t>
            </a: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 </a:t>
            </a:r>
            <a:r>
              <a:rPr lang="en-US" sz="1200" b="1" kern="10" dirty="0" err="1" smtClean="0">
                <a:solidFill>
                  <a:schemeClr val="bg1"/>
                </a:solidFill>
                <a:latin typeface="Arial Black"/>
              </a:rPr>
              <a:t>anæmi</a:t>
            </a: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1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19055</TotalTime>
  <Words>571</Words>
  <Application>Microsoft Office PowerPoint</Application>
  <PresentationFormat>Skærmshow (4:3)</PresentationFormat>
  <Paragraphs>122</Paragraphs>
  <Slides>73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73</vt:i4>
      </vt:variant>
    </vt:vector>
  </HeadingPairs>
  <TitlesOfParts>
    <vt:vector size="74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Youthdownloads.com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Julie</cp:lastModifiedBy>
  <cp:revision>109</cp:revision>
  <dcterms:created xsi:type="dcterms:W3CDTF">1999-10-07T17:16:48Z</dcterms:created>
  <dcterms:modified xsi:type="dcterms:W3CDTF">2016-02-07T17:04:51Z</dcterms:modified>
  <cp:category>Game Shows</cp:category>
</cp:coreProperties>
</file>