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c9c0d570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c9c0d57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c9c0d570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c9c0d57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c9c0d57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c9c0d57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c9c0d570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c9c0d570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c9c0d570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c9c0d570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c9c0d570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c9c0d570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c9c0d570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bc9c0d570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Hormoner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2752500" y="796675"/>
            <a:ext cx="3639001" cy="8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Hormonets vej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Endokrin kirtel frigiver hormoner.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Hormoner føres rundt i kroppen </a:t>
            </a:r>
            <a:br>
              <a:rPr lang="da"/>
            </a:br>
            <a:r>
              <a:rPr lang="da"/>
              <a:t>gennem blodårer.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Hormoner når frem til målcellen.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Hormoner binder til receptorer på </a:t>
            </a:r>
            <a:br>
              <a:rPr lang="da"/>
            </a:br>
            <a:r>
              <a:rPr lang="da"/>
              <a:t>målcellen.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a"/>
              <a:t>Biologisk aktivitet sker. </a:t>
            </a:r>
            <a:br>
              <a:rPr lang="da"/>
            </a:b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074" y="254300"/>
            <a:ext cx="4480899" cy="46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Endokrine kirtler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6508" r="8297" t="3577"/>
          <a:stretch/>
        </p:blipFill>
        <p:spPr>
          <a:xfrm>
            <a:off x="3253625" y="88625"/>
            <a:ext cx="4993152" cy="49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Eksempel: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200" y="1180875"/>
            <a:ext cx="5887611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Klassificering af hormoner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986" y="1091550"/>
            <a:ext cx="5016023" cy="390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Hormoner styrer menstruationscyklussen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4429225"/>
            <a:ext cx="85206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Har mænd nogle af disse hormoner?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00" y="1070063"/>
            <a:ext cx="7979602" cy="3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Feedback-mekanismer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Hormoner reguleres af andre hormoner.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Eksempel: </a:t>
            </a:r>
            <a:br>
              <a:rPr lang="da"/>
            </a:br>
            <a:r>
              <a:rPr lang="da"/>
              <a:t>1. Hypothalamus frigiver hormonet </a:t>
            </a:r>
            <a:r>
              <a:rPr lang="da"/>
              <a:t>GnRH.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2. GnRH påvirker hypofysen til at producere </a:t>
            </a:r>
            <a:br>
              <a:rPr lang="da"/>
            </a:br>
            <a:r>
              <a:rPr lang="da"/>
              <a:t>hormonerne LH og FSH.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3. LH og FSH påvirker produktionen af andre hormoner i kønskirtlerne.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1787" t="0"/>
          <a:stretch/>
        </p:blipFill>
        <p:spPr>
          <a:xfrm>
            <a:off x="4953000" y="544850"/>
            <a:ext cx="4191000" cy="25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Positiv og negativ feedback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Positiv feedback: Hormon stimulerer produktionen af et andet hormon.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Negativ feedback: Hormon hæmmer produktionen af et andet hormon.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988" y="1992000"/>
            <a:ext cx="4202015" cy="31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