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cac30e0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cac30e0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cac30e0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cac30e0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cb0dc35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cb0dc35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cac30e03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cac30e03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cac30e03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cac30e03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cac30e03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cac30e03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cac30e03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cac30e03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cac30e03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cac30e03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Menstruationscyklus og sædproduktion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2752500" y="263275"/>
            <a:ext cx="3639001" cy="8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Det kvindelige kønsorgan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573" y="1017213"/>
            <a:ext cx="6686874" cy="41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Menstruationscyklussen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Faser</a:t>
            </a:r>
            <a:r>
              <a:rPr lang="da"/>
              <a:t>: Follikelfasen, proliferationsfasen, lutealfasen og sekretionsfasen.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/>
              <a:t>Hormoner</a:t>
            </a:r>
            <a:r>
              <a:rPr lang="da"/>
              <a:t>: LH, FSH, østrogen og progesteron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/>
              <a:t>Ægløsning</a:t>
            </a:r>
            <a:r>
              <a:rPr lang="da"/>
              <a:t>: LH medfører at f</a:t>
            </a:r>
            <a:r>
              <a:rPr lang="da"/>
              <a:t>ollikel brister og frigiver ægget.</a:t>
            </a:r>
            <a:br>
              <a:rPr lang="da"/>
            </a:br>
            <a:r>
              <a:rPr lang="da"/>
              <a:t>Folliklen bliver til</a:t>
            </a:r>
            <a:r>
              <a:rPr lang="da"/>
              <a:t> det gule legeme.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a"/>
              <a:t>Livermoderslimhindens</a:t>
            </a:r>
            <a:r>
              <a:rPr lang="da"/>
              <a:t> </a:t>
            </a:r>
            <a:r>
              <a:rPr b="1" lang="da"/>
              <a:t>udvikling</a:t>
            </a:r>
            <a:endParaRPr b="1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Hormoner og deres effekter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4429225"/>
            <a:ext cx="85206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Har mænd nogle af disse hormoner?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00" y="1070063"/>
            <a:ext cx="7979602" cy="3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47" y="0"/>
            <a:ext cx="380990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Sædcellens opbygning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Størrelse: 0,05 mm lang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200-300 mio sædceller i én udløsning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4/10 danske mænd har nedsat sædkvalitet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11172" l="23669" r="0" t="17302"/>
          <a:stretch/>
        </p:blipFill>
        <p:spPr>
          <a:xfrm>
            <a:off x="5414975" y="732198"/>
            <a:ext cx="3367701" cy="31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Spermatogenese = sædproduktion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Der produceres ca. 2300 sædceller i sekundet i testiklerne.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Sæd opbevares i bitestiklerne.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2291" l="0" r="2477" t="3011"/>
          <a:stretch/>
        </p:blipFill>
        <p:spPr>
          <a:xfrm>
            <a:off x="2571825" y="1965400"/>
            <a:ext cx="6526848" cy="31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Regulering af mandlige kønshormoner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313" y="1017725"/>
            <a:ext cx="5321364" cy="39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Befrugtning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325" y="208176"/>
            <a:ext cx="5032552" cy="455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