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cb70df0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bcb70df0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bcb70df0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bcb70df0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bcb70df08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bcb70df08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bcb70df0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bcb70df0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bcb70df0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bcb70df0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bcb70df08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bcb70df08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bcb70df08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bcb70df08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bcb70df08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bcb70df08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Prævention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43509" l="0" r="0" t="40219"/>
          <a:stretch/>
        </p:blipFill>
        <p:spPr>
          <a:xfrm>
            <a:off x="2676300" y="796675"/>
            <a:ext cx="3639001" cy="83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Præventionsformer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>
                <a:solidFill>
                  <a:srgbClr val="666666"/>
                </a:solidFill>
              </a:rPr>
              <a:t>Hvad beskytter prævention mod?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rgbClr val="666666"/>
                </a:solidFill>
              </a:rPr>
              <a:t>Hvilke præventionsformer kender I?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Oversigt 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a"/>
              <a:t>Hvordan opdeles de?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9375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Hormonel prævention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Hormonel påvirkning af de kvindelige kønsorganer.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Hvorfor er der smart?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P-piller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Minipiller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Hormonspiral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P-plaster og p-ring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P-sprøjte og p-stav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Bivirkninger ved p-piller:</a:t>
            </a:r>
            <a:br>
              <a:rPr lang="da"/>
            </a:br>
            <a:r>
              <a:rPr lang="da"/>
              <a:t> øget risiko for blodpropper,</a:t>
            </a:r>
            <a:br>
              <a:rPr lang="da"/>
            </a:br>
            <a:r>
              <a:rPr lang="da"/>
              <a:t>humørændringer, hovedpine, vægtøgning. 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950" y="445025"/>
            <a:ext cx="2887824" cy="21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3775" y="1482475"/>
            <a:ext cx="2398976" cy="36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0600" y="3023100"/>
            <a:ext cx="1549751" cy="20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6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P-piller medfører negativ feedback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475" y="941525"/>
            <a:ext cx="4555039" cy="41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Nødprævention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Indeholder en stor mængde syntetisk progesteron, som udsætter ægløsningen.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Ikke erstatning til </a:t>
            </a:r>
            <a:r>
              <a:rPr lang="da"/>
              <a:t>almindelig</a:t>
            </a:r>
            <a:r>
              <a:rPr lang="da"/>
              <a:t> prævention.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Bivirkninger: Hovedpine, kvalme, opkast, blødningsforstyrrelser. 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24694" l="18168" r="17493" t="29387"/>
          <a:stretch/>
        </p:blipFill>
        <p:spPr>
          <a:xfrm>
            <a:off x="5653175" y="2571750"/>
            <a:ext cx="2534425" cy="23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Barrieremetoder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Fysisk barriere.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Kondom: Det sikreste valg!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Femidom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Pessar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Beskytter alle slags </a:t>
            </a:r>
            <a:r>
              <a:rPr lang="da"/>
              <a:t>barriereprævention</a:t>
            </a:r>
            <a:br>
              <a:rPr lang="da"/>
            </a:br>
            <a:r>
              <a:rPr lang="da"/>
              <a:t> mod sexsygdomme?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075" y="623700"/>
            <a:ext cx="3040977" cy="206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9450" y="2741223"/>
            <a:ext cx="3040973" cy="240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 rotWithShape="1">
          <a:blip r:embed="rId5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Naturmetoderne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Ingen fysiske eller hormonelle virkemidler.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De mindst sikre metoder til at undgå graviditet.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Afholdenhed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Afbrudt samleje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Periodisk afholdenhed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5549" l="0" r="0" t="10502"/>
          <a:stretch/>
        </p:blipFill>
        <p:spPr>
          <a:xfrm>
            <a:off x="5491400" y="586900"/>
            <a:ext cx="3511552" cy="228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 rotWithShape="1">
          <a:blip r:embed="rId4">
            <a:alphaModFix/>
          </a:blip>
          <a:srcRect b="0" l="0" r="0" t="15497"/>
          <a:stretch/>
        </p:blipFill>
        <p:spPr>
          <a:xfrm>
            <a:off x="3560634" y="2749150"/>
            <a:ext cx="3517839" cy="234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 rotWithShape="1">
          <a:blip r:embed="rId5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Andre præventionsformer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Kobberspiral</a:t>
            </a:r>
            <a:br>
              <a:rPr lang="da"/>
            </a:br>
            <a:r>
              <a:rPr lang="da"/>
              <a:t>Kobberioner forhindrer befrugtning.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Sterilisation</a:t>
            </a:r>
            <a:br>
              <a:rPr lang="da"/>
            </a:br>
            <a:r>
              <a:rPr lang="da"/>
              <a:t>Kan ikke gøres om.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550" y="1878950"/>
            <a:ext cx="5985449" cy="326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