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caf8fc6c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bcaf8fc6c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caf8fc6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caf8fc6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bcaf8fc6c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bcaf8fc6c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bcaf8fc6c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bcaf8fc6c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caf8fc6c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caf8fc6c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caf8fc6c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caf8fc6c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bcaf8fc6c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bcaf8fc6c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bcaf8fc6c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bcaf8fc6c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bcaf8fc6c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bcaf8fc6c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Seksuelt overførte sygdomme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43509" l="0" r="0" t="40219"/>
          <a:stretch/>
        </p:blipFill>
        <p:spPr>
          <a:xfrm>
            <a:off x="2752500" y="263275"/>
            <a:ext cx="3639001" cy="8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Candida albicans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Svamp.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75% kvinder har haft svampen Candida.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Påvirker naturlig bakteriel flora i kønsorganer.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Kløe, svie og ubehag i skede og på penis.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Kan forekomme efter antibiotikakur.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Behandles med creme eller piller,</a:t>
            </a:r>
            <a:br>
              <a:rPr lang="da"/>
            </a:br>
            <a:r>
              <a:rPr lang="da"/>
              <a:t>eller går i sig selv. 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825" y="457200"/>
            <a:ext cx="3171900" cy="44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Hvilke seksuelt overførte sygdomme kender I?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Smitteveje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242" y="572700"/>
            <a:ext cx="5375032" cy="429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Årsager til seksuelt overførte sygdomme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5625"/>
            <a:ext cx="9144003" cy="342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Klamydia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Bakterie.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Smitter via sæd eller vaginalvæske med klamydia.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Ofte asymptomatisk (ingen symptomer).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Betændelse i reproduktive organer kan føre til sterilitet hos både mænd og kvinder.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Behandling: Antibiotika.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Klamydia påvirker disse områder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15746" t="0"/>
          <a:stretch/>
        </p:blipFill>
        <p:spPr>
          <a:xfrm>
            <a:off x="494176" y="1017725"/>
            <a:ext cx="8155628" cy="394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HP</a:t>
            </a:r>
            <a:r>
              <a:rPr lang="da" sz="2750"/>
              <a:t>V (</a:t>
            </a:r>
            <a:r>
              <a:rPr lang="da" sz="2750"/>
              <a:t>Human papillomavirus</a:t>
            </a:r>
            <a:r>
              <a:rPr lang="da" sz="2750"/>
              <a:t>)</a:t>
            </a:r>
            <a:endParaRPr sz="2750"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Virus.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Over 100 forskellige slags HPV. </a:t>
            </a:r>
            <a:br>
              <a:rPr lang="da"/>
            </a:br>
            <a:r>
              <a:rPr lang="da"/>
              <a:t>- Type 6 og 11: Kønsvorter.</a:t>
            </a:r>
            <a:br>
              <a:rPr lang="da"/>
            </a:br>
            <a:r>
              <a:rPr lang="da"/>
              <a:t>- Type 16 og 18: </a:t>
            </a:r>
            <a:br>
              <a:rPr lang="da"/>
            </a:br>
            <a:r>
              <a:rPr lang="da"/>
              <a:t>Celleforandringer → livmoderhalskræft, </a:t>
            </a:r>
            <a:br>
              <a:rPr lang="da"/>
            </a:br>
            <a:r>
              <a:rPr lang="da"/>
              <a:t>				peniskræft, endetarmskræft.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Smear-test for +23-årige</a:t>
            </a:r>
            <a:br>
              <a:rPr lang="da"/>
            </a:br>
            <a:r>
              <a:rPr lang="da"/>
              <a:t>kvinder for at teste for livmoderhalskræft.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HPV-vaccine til piger og drenge i </a:t>
            </a:r>
            <a:br>
              <a:rPr lang="da"/>
            </a:br>
            <a:r>
              <a:rPr lang="da"/>
              <a:t>12-årsalderen: </a:t>
            </a:r>
            <a:br>
              <a:rPr lang="da"/>
            </a:br>
            <a:r>
              <a:rPr lang="da"/>
              <a:t>Mindsker risiko for type 6, 11, 16 og 18. 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528" y="0"/>
            <a:ext cx="427244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Herpes simplex virus (HSV)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6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Virus.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80% af danskere har herpes.</a:t>
            </a:r>
            <a:br>
              <a:rPr lang="da"/>
            </a:br>
            <a:r>
              <a:rPr lang="da"/>
              <a:t>Smittet resten af livet.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Type 1: Forkølelsessår på læber.</a:t>
            </a:r>
            <a:br>
              <a:rPr lang="da"/>
            </a:br>
            <a:r>
              <a:rPr lang="da"/>
              <a:t>Type 2: Sår, knopper og/eller blærer ved kønsorganer.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Smitte fra mund til kønsorganer, </a:t>
            </a:r>
            <a:br>
              <a:rPr lang="da"/>
            </a:br>
            <a:r>
              <a:rPr lang="da"/>
              <a:t>eller fra kønsorganer til mund.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Herpes gemmer sig i nervecellerne, </a:t>
            </a:r>
            <a:br>
              <a:rPr lang="da"/>
            </a:br>
            <a:r>
              <a:rPr lang="da"/>
              <a:t>da immunceller ikke angriber nerveceller. </a:t>
            </a:r>
            <a:br>
              <a:rPr lang="da"/>
            </a:br>
            <a:br>
              <a:rPr lang="da"/>
            </a:br>
            <a:r>
              <a:rPr lang="da"/>
              <a:t>Kommer frem ved eksempelvis</a:t>
            </a:r>
            <a:br>
              <a:rPr lang="da"/>
            </a:br>
            <a:r>
              <a:rPr lang="da"/>
              <a:t>stressede perioder eller sygdom.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Smitter kun i perioder med udbrud.  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448" y="0"/>
            <a:ext cx="312095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Fnat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Parasit.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Graver gange under huden og lægger æg.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Kløe og ubehag.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Smitter via hud-mod-hud kontakt </a:t>
            </a:r>
            <a:br>
              <a:rPr lang="da"/>
            </a:br>
            <a:r>
              <a:rPr lang="da"/>
              <a:t>eller tekstiler (seng, sofa, tøj, håndklæder)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a"/>
              <a:t>Er fnat en seksuelt overført sygdom?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a"/>
              <a:t>Behandling: Creme og/eller piller.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859" y="0"/>
            <a:ext cx="334968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 rotWithShape="1">
          <a:blip r:embed="rId4">
            <a:alphaModFix/>
          </a:blip>
          <a:srcRect b="43509" l="0" r="0" t="40219"/>
          <a:stretch/>
        </p:blipFill>
        <p:spPr>
          <a:xfrm>
            <a:off x="6653718" y="0"/>
            <a:ext cx="249028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